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2133058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0" y="3760448"/>
            <a:ext cx="35036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sz="2800" dirty="0">
                <a:solidFill>
                  <a:srgbClr val="FFFFFF"/>
                </a:solidFill>
              </a:rPr>
              <a:t>Better Together </a:t>
            </a:r>
            <a:r>
              <a:rPr lang="en-US" sz="2800" dirty="0" smtClean="0">
                <a:solidFill>
                  <a:srgbClr val="FFFFFF"/>
                </a:solidFill>
              </a:rPr>
              <a:t>Campaign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578521" y="2124790"/>
            <a:ext cx="5565479" cy="4940877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Picture 1" descr="polb_sml_h_w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14516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0" y="2308225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0" y="5126322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Overall Campaign 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LBBJ 6-25-14 Insentive 403x403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6268" y="2301378"/>
            <a:ext cx="5118100" cy="464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6</cp:revision>
  <dcterms:created xsi:type="dcterms:W3CDTF">2014-12-01T22:27:14Z</dcterms:created>
  <dcterms:modified xsi:type="dcterms:W3CDTF">2015-06-02T14:23:19Z</dcterms:modified>
</cp:coreProperties>
</file>